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07" r:id="rId3"/>
    <p:sldId id="304" r:id="rId4"/>
    <p:sldId id="305" r:id="rId5"/>
    <p:sldId id="306" r:id="rId6"/>
    <p:sldId id="301" r:id="rId7"/>
    <p:sldId id="308" r:id="rId8"/>
    <p:sldId id="302" r:id="rId9"/>
    <p:sldId id="303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769535"/>
    <a:srgbClr val="2787A0"/>
    <a:srgbClr val="2C5D98"/>
    <a:srgbClr val="1D6579"/>
    <a:srgbClr val="1F4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5" autoAdjust="0"/>
    <p:restoredTop sz="96400" autoAdjust="0"/>
  </p:normalViewPr>
  <p:slideViewPr>
    <p:cSldViewPr>
      <p:cViewPr varScale="1">
        <p:scale>
          <a:sx n="117" d="100"/>
          <a:sy n="117" d="100"/>
        </p:scale>
        <p:origin x="189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02T22:44:09.71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1,'0'0,"0"0,0 0,0 0,0 9,-1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02T22:44:09.71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1,'0'0,"0"0,0 0,0 0,0 9,-1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02T22:44:09.71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1,'0'0,"0"0,0 0,0 0,0 9,-1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16B08-DB7C-4AF2-A556-79E80A6CE81E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D320-083E-4ACF-8139-F55D22F00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0D320-083E-4ACF-8139-F55D22F00D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698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0D320-083E-4ACF-8139-F55D22F00D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560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0D320-083E-4ACF-8139-F55D22F00D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77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Picture 3" descr="C:\Users\위드웹\Desktop\nn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17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143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9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80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3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eloper.samsung.com/android-usb-driver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9" y="2049865"/>
            <a:ext cx="87849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3. </a:t>
            </a:r>
            <a:r>
              <a:rPr lang="ko-KR" altLang="en-US" sz="39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안드로이드 스튜디오를 이용한</a:t>
            </a:r>
            <a:endParaRPr lang="en-US" altLang="ko-KR" sz="3900" b="1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  <a:p>
            <a:r>
              <a:rPr lang="en-US" altLang="ko-KR" sz="39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    </a:t>
            </a:r>
            <a:r>
              <a:rPr lang="ko-KR" altLang="en-US" sz="39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첫 번째 앱 제작</a:t>
            </a:r>
            <a:endParaRPr lang="ko-KR" altLang="en-US" sz="3900" b="1" dirty="0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84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61214" y="34129"/>
            <a:ext cx="492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2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단계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: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에뮬레이터 만들기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43AF66F-99FC-4CE4-9526-DE0E2D3E3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A919D89-7E2A-46E7-8253-05F7D4FC64BE}"/>
                  </a:ext>
                </a:extLst>
              </p14:cNvPr>
              <p14:cNvContentPartPr/>
              <p14:nvPr/>
            </p14:nvContentPartPr>
            <p14:xfrm>
              <a:off x="7338722" y="-635285"/>
              <a:ext cx="720" cy="7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A919D89-7E2A-46E7-8253-05F7D4FC64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5082" y="-742925"/>
                <a:ext cx="10836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4">
            <a:extLst>
              <a:ext uri="{FF2B5EF4-FFF2-40B4-BE49-F238E27FC236}">
                <a16:creationId xmlns:a16="http://schemas.microsoft.com/office/drawing/2014/main" id="{47BA99EA-C591-4188-AE80-6BAAE6E44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37BA8-187E-48EF-98F1-C1447B914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04" y="764704"/>
            <a:ext cx="7592392" cy="5972955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429270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093EBB7B-5017-40CC-824C-091F5C9C4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94" y="980728"/>
            <a:ext cx="8152411" cy="5301622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853C90-0062-46A1-AA49-DE8F0D41B3DB}"/>
              </a:ext>
            </a:extLst>
          </p:cNvPr>
          <p:cNvSpPr txBox="1"/>
          <p:nvPr/>
        </p:nvSpPr>
        <p:spPr>
          <a:xfrm>
            <a:off x="361214" y="34129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에뮬레이터 기기 선택 화면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37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DDCA4228-B2D5-4293-8B0F-CD9EA011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4" y="908720"/>
            <a:ext cx="8595352" cy="5589654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76EA5F-EFAF-4538-8DB4-8B3414F88D33}"/>
              </a:ext>
            </a:extLst>
          </p:cNvPr>
          <p:cNvSpPr txBox="1"/>
          <p:nvPr/>
        </p:nvSpPr>
        <p:spPr>
          <a:xfrm>
            <a:off x="361214" y="34129"/>
            <a:ext cx="762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시스템 이미지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(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운영체제 버전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)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 선택 화면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9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DB2E3EC6-4461-441C-8376-6642BED71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2" y="908720"/>
            <a:ext cx="8595456" cy="5589654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5DFAB3-CFD4-4AEC-92CF-C734677FEF59}"/>
              </a:ext>
            </a:extLst>
          </p:cNvPr>
          <p:cNvSpPr txBox="1"/>
          <p:nvPr/>
        </p:nvSpPr>
        <p:spPr>
          <a:xfrm>
            <a:off x="361214" y="34129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시스템 이미지 다운로드 화면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80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DE205B2D-5D3B-4BA9-A67C-5C296D392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53" y="1052736"/>
            <a:ext cx="8484893" cy="5517646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CA4F2-0ECC-4E7E-9708-77D80B81532A}"/>
              </a:ext>
            </a:extLst>
          </p:cNvPr>
          <p:cNvSpPr txBox="1"/>
          <p:nvPr/>
        </p:nvSpPr>
        <p:spPr>
          <a:xfrm>
            <a:off x="361214" y="34129"/>
            <a:ext cx="5131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에뮬레이터 정보 요약 화면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78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C856D9-C3AC-4E7C-B6D2-0B12E88A1D69}"/>
              </a:ext>
            </a:extLst>
          </p:cNvPr>
          <p:cNvSpPr txBox="1"/>
          <p:nvPr/>
        </p:nvSpPr>
        <p:spPr>
          <a:xfrm>
            <a:off x="361214" y="34129"/>
            <a:ext cx="369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3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단계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: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앱 실행하기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228E5F52-26BC-4291-99BF-8CB0989C0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8" r="5989" b="1928"/>
          <a:stretch/>
        </p:blipFill>
        <p:spPr>
          <a:xfrm>
            <a:off x="3203848" y="908720"/>
            <a:ext cx="2736304" cy="560984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00965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0394" y="2053570"/>
            <a:ext cx="80906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스마트폰 및 태블릿에서 앱 실행을</a:t>
            </a:r>
            <a:endParaRPr lang="en-US" altLang="ko-KR" sz="4000" b="1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  <a:p>
            <a:r>
              <a:rPr lang="ko-KR" altLang="en-US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위한 참고 자료</a:t>
            </a:r>
            <a:endParaRPr lang="ko-KR" altLang="en-US" sz="4000" b="1" dirty="0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152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214" y="34129"/>
            <a:ext cx="6118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프로젝트 실행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(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스마트폰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/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태블릿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)</a:t>
            </a:r>
            <a:endParaRPr lang="ko-KR" altLang="en-US" sz="3200" b="1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946338"/>
            <a:ext cx="8152378" cy="959238"/>
            <a:chOff x="467544" y="980727"/>
            <a:chExt cx="8152378" cy="95923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5CC1D01-69FE-4B36-955B-FF7B90D72B24}"/>
                </a:ext>
              </a:extLst>
            </p:cNvPr>
            <p:cNvSpPr/>
            <p:nvPr/>
          </p:nvSpPr>
          <p:spPr>
            <a:xfrm>
              <a:off x="467544" y="980728"/>
              <a:ext cx="8152378" cy="9592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tabLst>
                  <a:tab pos="355600" algn="l"/>
                </a:tabLst>
                <a:defRPr/>
              </a:pPr>
              <a:endParaRPr lang="en-US" altLang="ko-KR" sz="1500" b="1" spc="-15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177800">
                <a:lnSpc>
                  <a:spcPct val="120000"/>
                </a:lnSpc>
                <a:spcBef>
                  <a:spcPct val="0"/>
                </a:spcBef>
                <a:spcAft>
                  <a:spcPts val="1000"/>
                </a:spcAft>
                <a:tabLst>
                  <a:tab pos="355600" algn="l"/>
                </a:tabLst>
                <a:defRPr/>
              </a:pPr>
              <a:endParaRPr lang="en-US" altLang="ko-KR" sz="100" b="1" spc="-10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000"/>
                </a:spcAft>
                <a:tabLst>
                  <a:tab pos="355600" algn="l"/>
                </a:tabLst>
                <a:defRPr/>
              </a:pPr>
              <a:r>
                <a:rPr lang="en-US" altLang="ko-KR" sz="2400" b="1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https://developer.android.com/studio/run/oem-usb?hl=ko</a:t>
              </a:r>
              <a:endParaRPr lang="en-US" altLang="ko-KR" sz="2400" b="1" spc="-10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A9474A-FB61-41E0-8BEE-E4D3D8C4EADE}"/>
                </a:ext>
              </a:extLst>
            </p:cNvPr>
            <p:cNvSpPr/>
            <p:nvPr/>
          </p:nvSpPr>
          <p:spPr>
            <a:xfrm>
              <a:off x="467544" y="980727"/>
              <a:ext cx="2376264" cy="322421"/>
            </a:xfrm>
            <a:prstGeom prst="rect">
              <a:avLst/>
            </a:prstGeom>
            <a:solidFill>
              <a:srgbClr val="2C5D98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b="1" spc="-15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윈도우용 </a:t>
              </a:r>
              <a:r>
                <a:rPr lang="en-US" altLang="ko-KR" sz="1600" b="1" spc="-15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USB </a:t>
              </a:r>
              <a:r>
                <a:rPr lang="ko-KR" altLang="en-US" sz="1600" b="1" spc="-15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드라이버 설치</a:t>
              </a:r>
              <a:endParaRPr lang="ko-KR" altLang="en-US" sz="1400" b="1" spc="-15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6 Bold" panose="020B0703030302020204" pitchFamily="34" charset="-127"/>
                <a:ea typeface="코어 고딕 E 6 Bold" panose="020B0703030302020204" pitchFamily="34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62" y="2420888"/>
            <a:ext cx="8152378" cy="369071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87824" y="5282026"/>
            <a:ext cx="302433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9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214" y="34129"/>
            <a:ext cx="6237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USB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디버깅 허용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(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갤럭시 스마트폰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)</a:t>
            </a:r>
            <a:endParaRPr lang="ko-KR" altLang="en-US" sz="3200" b="1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1" y="1196752"/>
            <a:ext cx="4447516" cy="48965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108" y="1196752"/>
            <a:ext cx="4423371" cy="48965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867" y="798786"/>
            <a:ext cx="716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설정</a:t>
            </a:r>
            <a:r>
              <a:rPr lang="en-US" altLang="ko-KR" b="1"/>
              <a:t>] </a:t>
            </a:r>
            <a:r>
              <a:rPr lang="en-US" altLang="ko-KR" b="1">
                <a:sym typeface="Wingdings" panose="05000000000000000000" pitchFamily="2" charset="2"/>
              </a:rPr>
              <a:t> [</a:t>
            </a:r>
            <a:r>
              <a:rPr lang="ko-KR" altLang="en-US" b="1">
                <a:sym typeface="Wingdings" panose="05000000000000000000" pitchFamily="2" charset="2"/>
              </a:rPr>
              <a:t>휴대전화정보</a:t>
            </a:r>
            <a:r>
              <a:rPr lang="en-US" altLang="ko-KR" b="1">
                <a:sym typeface="Wingdings" panose="05000000000000000000" pitchFamily="2" charset="2"/>
              </a:rPr>
              <a:t>]  [</a:t>
            </a:r>
            <a:r>
              <a:rPr lang="ko-KR" altLang="en-US" b="1">
                <a:sym typeface="Wingdings" panose="05000000000000000000" pitchFamily="2" charset="2"/>
              </a:rPr>
              <a:t>소프트웨어정보</a:t>
            </a:r>
            <a:r>
              <a:rPr lang="en-US" altLang="ko-KR" b="1">
                <a:sym typeface="Wingdings" panose="05000000000000000000" pitchFamily="2" charset="2"/>
              </a:rPr>
              <a:t>]  [</a:t>
            </a:r>
            <a:r>
              <a:rPr lang="ko-KR" altLang="en-US" b="1">
                <a:sym typeface="Wingdings" panose="05000000000000000000" pitchFamily="2" charset="2"/>
              </a:rPr>
              <a:t>빌드번호</a:t>
            </a:r>
            <a:r>
              <a:rPr lang="en-US" altLang="ko-KR" b="1">
                <a:sym typeface="Wingdings" panose="05000000000000000000" pitchFamily="2" charset="2"/>
              </a:rPr>
              <a:t>]</a:t>
            </a:r>
            <a:r>
              <a:rPr lang="ko-KR" altLang="en-US" b="1">
                <a:sym typeface="Wingdings" panose="05000000000000000000" pitchFamily="2" charset="2"/>
              </a:rPr>
              <a:t> </a:t>
            </a:r>
            <a:r>
              <a:rPr lang="en-US" altLang="ko-KR" b="1">
                <a:sym typeface="Wingdings" panose="05000000000000000000" pitchFamily="2" charset="2"/>
              </a:rPr>
              <a:t>7</a:t>
            </a:r>
            <a:r>
              <a:rPr lang="ko-KR" altLang="en-US" b="1">
                <a:sym typeface="Wingdings" panose="05000000000000000000" pitchFamily="2" charset="2"/>
              </a:rPr>
              <a:t>번 탭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1571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0394" y="2053570"/>
            <a:ext cx="4318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앱 개발 과정 개요</a:t>
            </a:r>
            <a:endParaRPr lang="ko-KR" altLang="en-US" sz="4400" b="1" dirty="0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97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6D736CF-A2AA-4BC6-916D-DF47DC687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8D525-5447-40CE-881D-4DC366441C34}"/>
              </a:ext>
            </a:extLst>
          </p:cNvPr>
          <p:cNvSpPr txBox="1"/>
          <p:nvPr/>
        </p:nvSpPr>
        <p:spPr>
          <a:xfrm>
            <a:off x="361214" y="34129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안드로이드 앱 개발 과정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7" name="Picture 0">
            <a:extLst>
              <a:ext uri="{FF2B5EF4-FFF2-40B4-BE49-F238E27FC236}">
                <a16:creationId xmlns:a16="http://schemas.microsoft.com/office/drawing/2014/main" id="{652B2A85-21BA-45A7-A2E8-CC40E47CD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55"/>
          <a:stretch/>
        </p:blipFill>
        <p:spPr>
          <a:xfrm>
            <a:off x="288675" y="2924944"/>
            <a:ext cx="8566650" cy="10081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2168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6D736CF-A2AA-4BC6-916D-DF47DC687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8D525-5447-40CE-881D-4DC366441C34}"/>
              </a:ext>
            </a:extLst>
          </p:cNvPr>
          <p:cNvSpPr txBox="1"/>
          <p:nvPr/>
        </p:nvSpPr>
        <p:spPr>
          <a:xfrm>
            <a:off x="361214" y="34129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개발자 작업 흐름도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F16053C-ABE2-4BE9-873E-7AB27442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53" y="836712"/>
            <a:ext cx="3695893" cy="57659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9065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0394" y="2053570"/>
            <a:ext cx="77283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안드로이드 스튜디오를 이용하여</a:t>
            </a:r>
            <a:endParaRPr lang="en-US" altLang="ko-KR" sz="4000" b="1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  <a:p>
            <a:r>
              <a:rPr lang="ko-KR" altLang="en-US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앱을 만드는 과정</a:t>
            </a:r>
            <a:endParaRPr lang="ko-KR" altLang="en-US" sz="4400" b="1" dirty="0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1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61214" y="34129"/>
            <a:ext cx="5886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1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단계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: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새로운 프로젝트 만들기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43AF66F-99FC-4CE4-9526-DE0E2D3E3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A919D89-7E2A-46E7-8253-05F7D4FC64BE}"/>
                  </a:ext>
                </a:extLst>
              </p14:cNvPr>
              <p14:cNvContentPartPr/>
              <p14:nvPr/>
            </p14:nvContentPartPr>
            <p14:xfrm>
              <a:off x="7338722" y="-635285"/>
              <a:ext cx="720" cy="7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A919D89-7E2A-46E7-8253-05F7D4FC64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5082" y="-742925"/>
                <a:ext cx="10836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4">
            <a:extLst>
              <a:ext uri="{FF2B5EF4-FFF2-40B4-BE49-F238E27FC236}">
                <a16:creationId xmlns:a16="http://schemas.microsoft.com/office/drawing/2014/main" id="{47BA99EA-C591-4188-AE80-6BAAE6E44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9CEE34A-C6F9-40B5-A77E-5A90D7F2A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2" y="721593"/>
            <a:ext cx="7736408" cy="6082106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96450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61214" y="34129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템플릿 선택 화면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43AF66F-99FC-4CE4-9526-DE0E2D3E3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A919D89-7E2A-46E7-8253-05F7D4FC64BE}"/>
                  </a:ext>
                </a:extLst>
              </p14:cNvPr>
              <p14:cNvContentPartPr/>
              <p14:nvPr/>
            </p14:nvContentPartPr>
            <p14:xfrm>
              <a:off x="7338722" y="-635285"/>
              <a:ext cx="720" cy="7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A919D89-7E2A-46E7-8253-05F7D4FC64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5082" y="-742925"/>
                <a:ext cx="10836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4">
            <a:extLst>
              <a:ext uri="{FF2B5EF4-FFF2-40B4-BE49-F238E27FC236}">
                <a16:creationId xmlns:a16="http://schemas.microsoft.com/office/drawing/2014/main" id="{47BA99EA-C591-4188-AE80-6BAAE6E44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DCA3E6F-E61A-444F-A794-581FC7483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00" y="782739"/>
            <a:ext cx="7664400" cy="6025317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635953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6D736CF-A2AA-4BC6-916D-DF47DC687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8D525-5447-40CE-881D-4DC366441C34}"/>
              </a:ext>
            </a:extLst>
          </p:cNvPr>
          <p:cNvSpPr txBox="1"/>
          <p:nvPr/>
        </p:nvSpPr>
        <p:spPr>
          <a:xfrm>
            <a:off x="361214" y="34129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프로젝트 환경 설정 화면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55AE03E-ED8A-456B-B97C-97DC153D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28" y="980728"/>
            <a:ext cx="7160344" cy="5629057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62361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6D736CF-A2AA-4BC6-916D-DF47DC687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8D525-5447-40CE-881D-4DC366441C34}"/>
              </a:ext>
            </a:extLst>
          </p:cNvPr>
          <p:cNvSpPr txBox="1"/>
          <p:nvPr/>
        </p:nvSpPr>
        <p:spPr>
          <a:xfrm>
            <a:off x="361214" y="34129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프로젝트 초기 화면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4527970-A96F-4F6E-871D-2054BE4A8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E289077-606F-49BD-AD5A-EEC7A2F6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08" y="702688"/>
            <a:ext cx="7520384" cy="6102562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026237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137</Words>
  <Application>Microsoft Office PowerPoint</Application>
  <PresentationFormat>화면 슬라이드 쇼(4:3)</PresentationFormat>
  <Paragraphs>29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코어 고딕 E 6 Bold</vt:lpstr>
      <vt:lpstr>코어 고딕 E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위드웹</dc:creator>
  <cp:lastModifiedBy>Sangil Choi</cp:lastModifiedBy>
  <cp:revision>258</cp:revision>
  <dcterms:created xsi:type="dcterms:W3CDTF">2013-03-13T02:07:51Z</dcterms:created>
  <dcterms:modified xsi:type="dcterms:W3CDTF">2023-08-25T08:48:46Z</dcterms:modified>
</cp:coreProperties>
</file>